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2" r:id="rId2"/>
    <p:sldId id="353" r:id="rId3"/>
    <p:sldId id="380" r:id="rId4"/>
    <p:sldId id="354" r:id="rId5"/>
    <p:sldId id="358" r:id="rId6"/>
    <p:sldId id="359" r:id="rId7"/>
    <p:sldId id="360" r:id="rId8"/>
    <p:sldId id="381" r:id="rId9"/>
    <p:sldId id="363" r:id="rId10"/>
  </p:sldIdLst>
  <p:sldSz cx="6858000" cy="5143500"/>
  <p:notesSz cx="6858000" cy="9144000"/>
  <p:embeddedFontLs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Kalam" panose="020B0604020202020204" charset="0"/>
      <p:regular r:id="rId16"/>
      <p:bold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C62DC-CEED-4F59-A0FA-DDEBEFAFA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" y="584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928A5-8149-4984-8E17-A335351942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" y="2685676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9A07A-16D5-4396-89F6-10036D4C7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" y="375555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xơi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274179" y="1750556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2" descr="Family Eating Stock Illustrations – 7,959 Family Eating Stock  Illustrations, Vectors &amp; Clipart - Dreamstime">
            <a:extLst>
              <a:ext uri="{FF2B5EF4-FFF2-40B4-BE49-F238E27FC236}">
                <a16:creationId xmlns:a16="http://schemas.microsoft.com/office/drawing/2014/main" id="{52B63B39-2B44-4666-BEE8-F79CC1A6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8E6"/>
              </a:clrFrom>
              <a:clrTo>
                <a:srgbClr val="F0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8724" r="11440" b="16571"/>
          <a:stretch/>
        </p:blipFill>
        <p:spPr bwMode="auto">
          <a:xfrm>
            <a:off x="1609192" y="2448505"/>
            <a:ext cx="3265388" cy="23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Hai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cỗ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xưng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hô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0FB53-5E62-4B76-AD2B-4BBE11F34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217385-94DB-4D4B-B214-4EFAE3E68511}"/>
              </a:ext>
            </a:extLst>
          </p:cNvPr>
          <p:cNvSpPr txBox="1"/>
          <p:nvPr/>
        </p:nvSpPr>
        <p:spPr>
          <a:xfrm>
            <a:off x="506039" y="3275285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Nhìn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cơm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nhớ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96ACB-E1DF-4E09-A343-677AD315EFE6}"/>
              </a:ext>
            </a:extLst>
          </p:cNvPr>
          <p:cNvSpPr txBox="1"/>
          <p:nvPr/>
        </p:nvSpPr>
        <p:spPr>
          <a:xfrm>
            <a:off x="503842" y="3663196"/>
            <a:ext cx="570445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518578" y="857898"/>
            <a:ext cx="5829816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Khi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518578" y="2501528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35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Cho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Dạ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!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160519" y="2895003"/>
            <a:ext cx="5735597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lỗi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ở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có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Vậy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miến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Vâng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ạ!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chút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1E063E-F0D7-4E38-9EB3-3BD09D2D9AEB}"/>
              </a:ext>
            </a:extLst>
          </p:cNvPr>
          <p:cNvSpPr/>
          <p:nvPr/>
        </p:nvSpPr>
        <p:spPr>
          <a:xfrm>
            <a:off x="1478134" y="17824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66DAC5-3C7E-417C-8FE0-F1B7E7D53044}"/>
              </a:ext>
            </a:extLst>
          </p:cNvPr>
          <p:cNvSpPr/>
          <p:nvPr/>
        </p:nvSpPr>
        <p:spPr>
          <a:xfrm>
            <a:off x="1466844" y="133449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699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Wingdings</vt:lpstr>
      <vt:lpstr>Arial</vt:lpstr>
      <vt:lpstr>UTM Avo</vt:lpstr>
      <vt:lpstr>Montserrat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2021-12-23T15:24:52Z</dcterms:modified>
</cp:coreProperties>
</file>